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23" r:id="rId16"/>
    <p:sldId id="618" r:id="rId17"/>
    <p:sldId id="578" r:id="rId18"/>
    <p:sldId id="581" r:id="rId19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 snapToGrid="0">
      <p:cViewPr>
        <p:scale>
          <a:sx n="95" d="100"/>
          <a:sy n="95" d="100"/>
        </p:scale>
        <p:origin x="-3040" y="-1160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2016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March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March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March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March 2016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5" r:id="rId3"/>
    <p:sldLayoutId id="214748470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March 2016)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5" y="1638891"/>
            <a:ext cx="8189046" cy="4039743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863" y="1550269"/>
            <a:ext cx="7931150" cy="43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1" y="1486530"/>
            <a:ext cx="8019521" cy="4818018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162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March 2016)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9" y="1781982"/>
            <a:ext cx="7399143" cy="4342153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4" y="1125130"/>
            <a:ext cx="7714570" cy="526916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765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ASSIGNMENTS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END-USERS)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assignments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2002 – March 2016)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7" y="1893408"/>
            <a:ext cx="7263668" cy="449846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2016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1" y="1326967"/>
            <a:ext cx="7168394" cy="4787403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2016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31 March 2016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smtClean="0">
                <a:latin typeface="Century Gothic" charset="0"/>
                <a:ea typeface="ＭＳ Ｐゴシック" charset="-128"/>
                <a:cs typeface="+mn-cs"/>
              </a:rPr>
              <a:t>AFRINIC, 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4" y="1334773"/>
            <a:ext cx="7762873" cy="486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0" y="1274367"/>
            <a:ext cx="7629888" cy="5145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4" y="1461986"/>
            <a:ext cx="7365988" cy="4853957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March 2016)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5" y="1980213"/>
            <a:ext cx="7935266" cy="341506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6" y="1340872"/>
            <a:ext cx="8064124" cy="4539637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March 2016)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9" y="1538214"/>
            <a:ext cx="7359519" cy="4256536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4" y="1260797"/>
            <a:ext cx="7936348" cy="511655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28068</TotalTime>
  <Words>207</Words>
  <Application>Microsoft Macintosh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March 2016)</vt:lpstr>
      <vt:lpstr>ASN ASSIGNMENTS (RIRs TO CUSTOMERS) How many ASNs has each RIR assigned by year? </vt:lpstr>
      <vt:lpstr>ASN ASSIGNMENTS (RIRs TO CUSTOMERS) How many total ASNs has each RIR assigned? (Jan 1999 – March 2016)</vt:lpstr>
      <vt:lpstr>4-BYTE ASN ASSIGNMENTS How many 4-byte ASNs has each RIR assigned by year?</vt:lpstr>
      <vt:lpstr>4-BYTE ASN ASSIGNMENTS How many total 4-byte ASNs has each RIR assigned? (Jan 2007 – March 2016)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March 2016)</vt:lpstr>
      <vt:lpstr>IPv6 ASSIGNMENTS RIRS TO END-USERS How many assignments have been made by each RIR by year?</vt:lpstr>
      <vt:lpstr>IPv6 ASSIGNMENTS  (RIRs TO END-USERS)  How many total assignments have been made by each RIR? (Jan 2002 – March 2016)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German Valdez</cp:lastModifiedBy>
  <cp:revision>1266</cp:revision>
  <cp:lastPrinted>2010-07-19T15:05:07Z</cp:lastPrinted>
  <dcterms:created xsi:type="dcterms:W3CDTF">2010-10-21T18:35:43Z</dcterms:created>
  <dcterms:modified xsi:type="dcterms:W3CDTF">2016-04-25T03:31:57Z</dcterms:modified>
  <cp:category/>
</cp:coreProperties>
</file>