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8" autoAdjust="0"/>
  </p:normalViewPr>
  <p:slideViewPr>
    <p:cSldViewPr snapToGrid="0">
      <p:cViewPr>
        <p:scale>
          <a:sx n="114" d="100"/>
          <a:sy n="114" d="100"/>
        </p:scale>
        <p:origin x="-1296" y="-36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June 2013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June 2013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June 2013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June 2013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June 2013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Jun 2013)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2" y="1638300"/>
            <a:ext cx="8191452" cy="404092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49388"/>
            <a:ext cx="79311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7" y="1485900"/>
            <a:ext cx="7842551" cy="4711698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62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Jun 2013)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4" y="1781982"/>
            <a:ext cx="7399154" cy="434215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2013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7" y="1250970"/>
            <a:ext cx="7265175" cy="516481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2013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Jun 2013)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4" y="1769281"/>
            <a:ext cx="7267490" cy="452393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9" y="1326120"/>
            <a:ext cx="7170941" cy="478910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June </a:t>
            </a:r>
            <a:r>
              <a:rPr lang="en-US" sz="1200" dirty="0">
                <a:latin typeface="Tahoma" charset="0"/>
                <a:cs typeface="Tahoma" charset="0"/>
              </a:rPr>
              <a:t>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June 2013</a:t>
            </a: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30 June 2013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err="1">
                <a:latin typeface="Century Gothic" charset="0"/>
                <a:ea typeface="ＭＳ Ｐゴシック" charset="-128"/>
                <a:cs typeface="+mn-cs"/>
              </a:rPr>
              <a:t>AfriNIC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, 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June 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June 2013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33" y="1273791"/>
            <a:ext cx="7631605" cy="5147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1" y="1461986"/>
            <a:ext cx="7365997" cy="4853962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June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Jun 2013)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2" y="1979736"/>
            <a:ext cx="7937494" cy="3416024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June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4" y="1473200"/>
            <a:ext cx="7858073" cy="4423642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June 2013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Jun 2013)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1" y="1536344"/>
            <a:ext cx="7365996" cy="4260282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June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2" y="1260430"/>
            <a:ext cx="7937495" cy="5117297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Tahoma" charset="0"/>
                <a:cs typeface="Tahoma" charset="0"/>
              </a:rPr>
              <a:t>June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25511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Jun 2013)</vt:lpstr>
      <vt:lpstr>ASN ASSIGNMENTS (RIRs TO CUSTOMERS) How many ASNs has each RIR assigned by year? </vt:lpstr>
      <vt:lpstr>ASN ASSIGNMENTS (RIRs TO CUSTOMERS) How many total ASNs has each RIR assigned? (Jan 1999 – Jun 2013)</vt:lpstr>
      <vt:lpstr>4-BYTE ASN ASSIGNMENTS How many 4-byte ASNs has each RIR assigned by year?</vt:lpstr>
      <vt:lpstr>4-BYTE ASN ASSIGNMENTS How many total 4-byte ASNs has each RIR assigned? (Jan 2007 – Jun 2013)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Jun 2013)</vt:lpstr>
      <vt:lpstr>IPv6 ASSIGNMENTS RIRS TO END-USERS How many assignments have been made by each RIR by year?</vt:lpstr>
      <vt:lpstr>IPv6 ASSIGNMENTS  (RIRs TO END-USERS)  How many total assignments have been made by each RIR? (Jan 2002 – Jun 2013)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administrator</cp:lastModifiedBy>
  <cp:revision>1019</cp:revision>
  <cp:lastPrinted>2010-07-19T15:05:07Z</cp:lastPrinted>
  <dcterms:created xsi:type="dcterms:W3CDTF">2010-10-21T18:35:43Z</dcterms:created>
  <dcterms:modified xsi:type="dcterms:W3CDTF">2013-07-12T17:33:46Z</dcterms:modified>
  <cp:category/>
</cp:coreProperties>
</file>